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72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36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hyperlink" Target="https://github.com/Asias-ara/NGP_TermProject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0.png"/><Relationship Id="rId5" Type="http://schemas.openxmlformats.org/officeDocument/2006/relationships/image" Target="../media/image86.png"/><Relationship Id="rId10" Type="http://schemas.openxmlformats.org/officeDocument/2006/relationships/image" Target="../media/image89.png"/><Relationship Id="rId4" Type="http://schemas.openxmlformats.org/officeDocument/2006/relationships/image" Target="../media/image85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hyperlink" Target="https://www.youtube.com/watch?v=9xJmV3VbE9A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hyperlink" Target="https://github.com/boy0501/ScriptLanguage" TargetMode="External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25.png"/><Relationship Id="rId7" Type="http://schemas.openxmlformats.org/officeDocument/2006/relationships/image" Target="../media/image101.png"/><Relationship Id="rId12" Type="http://schemas.openxmlformats.org/officeDocument/2006/relationships/hyperlink" Target="https://www.youtube.com/watch?v=fxH1n6ZDOX8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105.png"/><Relationship Id="rId5" Type="http://schemas.openxmlformats.org/officeDocument/2006/relationships/image" Target="../media/image100.png"/><Relationship Id="rId10" Type="http://schemas.openxmlformats.org/officeDocument/2006/relationships/image" Target="../media/image104.png"/><Relationship Id="rId4" Type="http://schemas.openxmlformats.org/officeDocument/2006/relationships/image" Target="../media/image91.png"/><Relationship Id="rId9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slide" Target="slide7.xm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11" Type="http://schemas.openxmlformats.org/officeDocument/2006/relationships/image" Target="../media/image19.png"/><Relationship Id="rId5" Type="http://schemas.openxmlformats.org/officeDocument/2006/relationships/slide" Target="slide10.xml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openxmlformats.org/officeDocument/2006/relationships/slide" Target="slide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QtUVavobUL8" TargetMode="External"/><Relationship Id="rId3" Type="http://schemas.openxmlformats.org/officeDocument/2006/relationships/image" Target="../media/image24.png"/><Relationship Id="rId7" Type="http://schemas.openxmlformats.org/officeDocument/2006/relationships/hyperlink" Target="https://github.com/hjs0913/SSU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5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23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25.png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9.png"/><Relationship Id="rId3" Type="http://schemas.openxmlformats.org/officeDocument/2006/relationships/image" Target="../media/image51.png"/><Relationship Id="rId7" Type="http://schemas.openxmlformats.org/officeDocument/2006/relationships/image" Target="../media/image23.png"/><Relationship Id="rId12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hyperlink" Target="https://github.com/Asias-ara/2021-2GameServer-TermProject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25.png"/><Relationship Id="rId10" Type="http://schemas.openxmlformats.org/officeDocument/2006/relationships/image" Target="../media/image70.png"/><Relationship Id="rId4" Type="http://schemas.openxmlformats.org/officeDocument/2006/relationships/image" Target="../media/image62.png"/><Relationship Id="rId9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5.png"/><Relationship Id="rId7" Type="http://schemas.openxmlformats.org/officeDocument/2006/relationships/image" Target="../media/image7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068" y="340321"/>
            <a:ext cx="8132305" cy="9879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9477" y="1356981"/>
            <a:ext cx="3512095" cy="19033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1494" y="1696854"/>
            <a:ext cx="3424815" cy="4566421"/>
            <a:chOff x="891494" y="1696854"/>
            <a:chExt cx="3424815" cy="4566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494" y="1696854"/>
              <a:ext cx="3424815" cy="456642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8521" y="3623798"/>
            <a:ext cx="12499629" cy="29663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88967" y="2959878"/>
            <a:ext cx="5837297" cy="6886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1366" y="6309931"/>
            <a:ext cx="1920798" cy="10372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2135" y="7232420"/>
            <a:ext cx="1449966" cy="26313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1494" y="1441596"/>
            <a:ext cx="16907278" cy="95505"/>
            <a:chOff x="891494" y="1441596"/>
            <a:chExt cx="16907278" cy="955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891494" y="1441596"/>
              <a:ext cx="16907278" cy="955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9030" y="7232420"/>
            <a:ext cx="2024870" cy="21931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55906" y="7232420"/>
            <a:ext cx="1751290" cy="19302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32842" y="7232420"/>
            <a:ext cx="2547356" cy="14919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36127" y="7194056"/>
            <a:ext cx="1852895" cy="95505"/>
            <a:chOff x="5436127" y="7194056"/>
            <a:chExt cx="1852895" cy="955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5436127" y="7194056"/>
              <a:ext cx="1852895" cy="955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9207" y="7194056"/>
            <a:ext cx="1852895" cy="95505"/>
            <a:chOff x="1259207" y="7194056"/>
            <a:chExt cx="1852895" cy="955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259207" y="7194056"/>
              <a:ext cx="1852895" cy="955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3047" y="7194056"/>
            <a:ext cx="1852895" cy="95505"/>
            <a:chOff x="9613047" y="7194056"/>
            <a:chExt cx="1852895" cy="955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9613047" y="7194056"/>
              <a:ext cx="1852895" cy="955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89967" y="7194056"/>
            <a:ext cx="1852895" cy="95505"/>
            <a:chOff x="13789967" y="7194056"/>
            <a:chExt cx="1852895" cy="955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3789967" y="7194056"/>
              <a:ext cx="1852895" cy="95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233464" y="-888303"/>
            <a:ext cx="15740207" cy="144045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2013794"/>
            <a:ext cx="8619048" cy="7901339"/>
            <a:chOff x="9142857" y="2013794"/>
            <a:chExt cx="8619048" cy="790133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013794"/>
              <a:ext cx="8619048" cy="790133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790" y="172117"/>
            <a:ext cx="12718368" cy="19551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3939" y="1869108"/>
            <a:ext cx="17777836" cy="95505"/>
            <a:chOff x="253939" y="1869108"/>
            <a:chExt cx="17777836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53939" y="1869108"/>
              <a:ext cx="17777836" cy="9550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F8A871E-52B9-F87E-8BD2-EDD4F1E377A6}"/>
              </a:ext>
            </a:extLst>
          </p:cNvPr>
          <p:cNvSpPr txBox="1"/>
          <p:nvPr/>
        </p:nvSpPr>
        <p:spPr>
          <a:xfrm>
            <a:off x="2362200" y="9029700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7"/>
              </a:rPr>
              <a:t>https://github.com/Asias-ara/NGP_TermProject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4616" y="1407038"/>
            <a:ext cx="3959003" cy="9067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10394" y="2117300"/>
            <a:ext cx="6372346" cy="5274133"/>
            <a:chOff x="1410394" y="2117300"/>
            <a:chExt cx="6372346" cy="52741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0394" y="2117300"/>
              <a:ext cx="6372346" cy="52741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2234" y="7515534"/>
            <a:ext cx="7503425" cy="27036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93433" y="1421413"/>
            <a:ext cx="4062879" cy="7925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26487" y="2117300"/>
            <a:ext cx="5336583" cy="5274133"/>
            <a:chOff x="10626487" y="2117300"/>
            <a:chExt cx="5336583" cy="52741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26487" y="2117300"/>
              <a:ext cx="5336583" cy="527413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42956" y="7297590"/>
            <a:ext cx="7628206" cy="18255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733" y="320647"/>
            <a:ext cx="5418577" cy="103925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42953" y="9165887"/>
            <a:ext cx="7702796" cy="9276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733" y="320647"/>
            <a:ext cx="4597825" cy="11821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62192" y="-150761"/>
            <a:ext cx="2081490" cy="17333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4948" y="5918132"/>
            <a:ext cx="11517764" cy="51986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3939" y="7231723"/>
            <a:ext cx="2516617" cy="2599306"/>
            <a:chOff x="253939" y="7231723"/>
            <a:chExt cx="2516617" cy="25993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3939" y="7231723"/>
              <a:ext cx="2516617" cy="25993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96685" y="7231723"/>
            <a:ext cx="4606447" cy="2585368"/>
            <a:chOff x="8696685" y="7231723"/>
            <a:chExt cx="4606447" cy="25853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96685" y="7231723"/>
              <a:ext cx="4606447" cy="25853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93452" y="5933265"/>
            <a:ext cx="11517764" cy="51938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5512" y="1546422"/>
            <a:ext cx="6171429" cy="4960829"/>
            <a:chOff x="253939" y="1409943"/>
            <a:chExt cx="6171429" cy="49608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3939" y="1409943"/>
              <a:ext cx="6171429" cy="49608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04357" y="-1003811"/>
            <a:ext cx="16791657" cy="101092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0D6C5B-2227-FF56-D388-A84DC6563702}"/>
              </a:ext>
            </a:extLst>
          </p:cNvPr>
          <p:cNvSpPr txBox="1"/>
          <p:nvPr/>
        </p:nvSpPr>
        <p:spPr>
          <a:xfrm>
            <a:off x="10287000" y="4814804"/>
            <a:ext cx="5843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hlinkClick r:id="rId11"/>
              </a:rPr>
              <a:t>https://github.com/boy0501/ScriptLanguage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164381-BC7D-AA03-E75E-81B5B4B905BE}"/>
              </a:ext>
            </a:extLst>
          </p:cNvPr>
          <p:cNvSpPr txBox="1"/>
          <p:nvPr/>
        </p:nvSpPr>
        <p:spPr>
          <a:xfrm>
            <a:off x="10287000" y="5656830"/>
            <a:ext cx="5673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12"/>
              </a:rPr>
              <a:t>https://www.youtube.com/watch?v=9xJmV3VbE9A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Object 14">
            <a:extLst>
              <a:ext uri="{FF2B5EF4-FFF2-40B4-BE49-F238E27FC236}">
                <a16:creationId xmlns:a16="http://schemas.microsoft.com/office/drawing/2014/main" id="{16D9715F-B4D3-941A-1857-B303D33BEE2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16258" y="4955035"/>
            <a:ext cx="7733538" cy="26930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733" y="320647"/>
            <a:ext cx="4597825" cy="11821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369" y="7651523"/>
            <a:ext cx="6824212" cy="8210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62192" y="-150761"/>
            <a:ext cx="2081490" cy="17333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4777" y="1409943"/>
            <a:ext cx="7397174" cy="3422033"/>
            <a:chOff x="854777" y="1409943"/>
            <a:chExt cx="7397174" cy="34220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4777" y="1409943"/>
              <a:ext cx="7397174" cy="34220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87686" y="1437818"/>
            <a:ext cx="7500544" cy="3470481"/>
            <a:chOff x="9787686" y="1437818"/>
            <a:chExt cx="7500544" cy="34704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87686" y="1437818"/>
              <a:ext cx="7500544" cy="34704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299762" y="3656014"/>
            <a:ext cx="15864992" cy="519383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35930" y="8470719"/>
            <a:ext cx="7400805" cy="18162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6252" y="8480761"/>
            <a:ext cx="2826786" cy="501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3DFE84-48C4-5E9B-EE35-99FA117AD149}"/>
              </a:ext>
            </a:extLst>
          </p:cNvPr>
          <p:cNvSpPr txBox="1"/>
          <p:nvPr/>
        </p:nvSpPr>
        <p:spPr>
          <a:xfrm>
            <a:off x="1326027" y="8981919"/>
            <a:ext cx="6613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hlinkClick r:id="rId12"/>
              </a:rPr>
              <a:t>https://www.youtube.com/watch?v=fxH1n6ZDOX8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7A7117D-751E-D64D-BC11-DD969ED82F88}"/>
              </a:ext>
            </a:extLst>
          </p:cNvPr>
          <p:cNvSpPr/>
          <p:nvPr/>
        </p:nvSpPr>
        <p:spPr>
          <a:xfrm>
            <a:off x="8637812" y="3021160"/>
            <a:ext cx="685800" cy="49031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89F89C-7826-AEA5-CB6D-E112CD8ABBDF}"/>
              </a:ext>
            </a:extLst>
          </p:cNvPr>
          <p:cNvSpPr/>
          <p:nvPr/>
        </p:nvSpPr>
        <p:spPr>
          <a:xfrm>
            <a:off x="5566549" y="1814398"/>
            <a:ext cx="2372892" cy="25932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7B9C2E-354A-3E37-5994-1667393AA350}"/>
              </a:ext>
            </a:extLst>
          </p:cNvPr>
          <p:cNvCxnSpPr/>
          <p:nvPr/>
        </p:nvCxnSpPr>
        <p:spPr>
          <a:xfrm flipV="1">
            <a:off x="6629400" y="1029047"/>
            <a:ext cx="0" cy="7617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B717E9-390A-BCD6-2C4C-8C220C197C12}"/>
              </a:ext>
            </a:extLst>
          </p:cNvPr>
          <p:cNvSpPr txBox="1"/>
          <p:nvPr/>
        </p:nvSpPr>
        <p:spPr>
          <a:xfrm>
            <a:off x="6380360" y="712308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전체적으로 보기가 어지러움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F6DAA57-AE45-C221-1585-A3A1574993F1}"/>
              </a:ext>
            </a:extLst>
          </p:cNvPr>
          <p:cNvSpPr/>
          <p:nvPr/>
        </p:nvSpPr>
        <p:spPr>
          <a:xfrm>
            <a:off x="6279632" y="1790839"/>
            <a:ext cx="428242" cy="4212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879CABB-A454-25B4-793D-7F378C910B66}"/>
              </a:ext>
            </a:extLst>
          </p:cNvPr>
          <p:cNvSpPr/>
          <p:nvPr/>
        </p:nvSpPr>
        <p:spPr>
          <a:xfrm>
            <a:off x="6795460" y="2508675"/>
            <a:ext cx="519740" cy="512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179C44-E7D6-DCB4-C02E-7B61217F1F7E}"/>
              </a:ext>
            </a:extLst>
          </p:cNvPr>
          <p:cNvSpPr/>
          <p:nvPr/>
        </p:nvSpPr>
        <p:spPr>
          <a:xfrm>
            <a:off x="5673776" y="2975426"/>
            <a:ext cx="519740" cy="512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12B83DE-759A-00ED-7B5E-D0BD144CB297}"/>
              </a:ext>
            </a:extLst>
          </p:cNvPr>
          <p:cNvCxnSpPr>
            <a:cxnSpLocks/>
          </p:cNvCxnSpPr>
          <p:nvPr/>
        </p:nvCxnSpPr>
        <p:spPr>
          <a:xfrm>
            <a:off x="6175319" y="3266316"/>
            <a:ext cx="2228196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E277B61-BCE4-4B06-36ED-02E46F76B3FE}"/>
              </a:ext>
            </a:extLst>
          </p:cNvPr>
          <p:cNvCxnSpPr>
            <a:cxnSpLocks/>
          </p:cNvCxnSpPr>
          <p:nvPr/>
        </p:nvCxnSpPr>
        <p:spPr>
          <a:xfrm>
            <a:off x="6707874" y="2001444"/>
            <a:ext cx="1740371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85219B8-687A-E235-3A20-3AD4A58313D0}"/>
              </a:ext>
            </a:extLst>
          </p:cNvPr>
          <p:cNvCxnSpPr>
            <a:cxnSpLocks/>
          </p:cNvCxnSpPr>
          <p:nvPr/>
        </p:nvCxnSpPr>
        <p:spPr>
          <a:xfrm>
            <a:off x="7289417" y="2694176"/>
            <a:ext cx="115882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170F6FD-5078-E095-845B-D305E6B60E74}"/>
              </a:ext>
            </a:extLst>
          </p:cNvPr>
          <p:cNvCxnSpPr>
            <a:cxnSpLocks/>
          </p:cNvCxnSpPr>
          <p:nvPr/>
        </p:nvCxnSpPr>
        <p:spPr>
          <a:xfrm>
            <a:off x="8448245" y="2019300"/>
            <a:ext cx="0" cy="245101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1F45586-B121-23FF-FEBE-F8FF48A8B411}"/>
              </a:ext>
            </a:extLst>
          </p:cNvPr>
          <p:cNvCxnSpPr>
            <a:cxnSpLocks/>
          </p:cNvCxnSpPr>
          <p:nvPr/>
        </p:nvCxnSpPr>
        <p:spPr>
          <a:xfrm flipH="1" flipV="1">
            <a:off x="8442621" y="4483459"/>
            <a:ext cx="577197" cy="1261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C8E4113-B5DB-AAFE-4DD8-0A72F20F91B0}"/>
              </a:ext>
            </a:extLst>
          </p:cNvPr>
          <p:cNvCxnSpPr>
            <a:cxnSpLocks/>
          </p:cNvCxnSpPr>
          <p:nvPr/>
        </p:nvCxnSpPr>
        <p:spPr>
          <a:xfrm flipV="1">
            <a:off x="9013476" y="4509218"/>
            <a:ext cx="4228" cy="2044789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2D4B5D8-9F06-334E-88EA-51CB836F925E}"/>
              </a:ext>
            </a:extLst>
          </p:cNvPr>
          <p:cNvCxnSpPr>
            <a:cxnSpLocks/>
          </p:cNvCxnSpPr>
          <p:nvPr/>
        </p:nvCxnSpPr>
        <p:spPr>
          <a:xfrm>
            <a:off x="9013476" y="6558165"/>
            <a:ext cx="310136" cy="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1">
            <a:extLst>
              <a:ext uri="{FF2B5EF4-FFF2-40B4-BE49-F238E27FC236}">
                <a16:creationId xmlns:a16="http://schemas.microsoft.com/office/drawing/2014/main" id="{68AAA569-24A8-FC7E-9ED5-D1C0E3CFBFE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52382" y="6966658"/>
            <a:ext cx="4623958" cy="22546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45241" y="2247893"/>
            <a:ext cx="6577957" cy="3482427"/>
            <a:chOff x="9645241" y="2247893"/>
            <a:chExt cx="6577957" cy="3482427"/>
          </a:xfrm>
        </p:grpSpPr>
        <p:pic>
          <p:nvPicPr>
            <p:cNvPr id="3" name="Object 2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45241" y="2247893"/>
              <a:ext cx="6577957" cy="34824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2517" y="6384632"/>
            <a:ext cx="6577957" cy="3482427"/>
            <a:chOff x="2062517" y="6384632"/>
            <a:chExt cx="6577957" cy="3482427"/>
          </a:xfrm>
        </p:grpSpPr>
        <p:pic>
          <p:nvPicPr>
            <p:cNvPr id="6" name="Object 5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2517" y="6384632"/>
              <a:ext cx="6577957" cy="34824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62517" y="2247893"/>
            <a:ext cx="6577957" cy="3482427"/>
            <a:chOff x="2062517" y="2247893"/>
            <a:chExt cx="6577957" cy="3482427"/>
          </a:xfrm>
        </p:grpSpPr>
        <p:pic>
          <p:nvPicPr>
            <p:cNvPr id="9" name="Object 8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2517" y="2247893"/>
              <a:ext cx="6577957" cy="34824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0111" y="384334"/>
            <a:ext cx="4702467" cy="13671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81398" y="1573367"/>
            <a:ext cx="10865787" cy="14065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81398" y="5681354"/>
            <a:ext cx="10865787" cy="140655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01326" y="1573367"/>
            <a:ext cx="10865787" cy="14065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69677" y="2770649"/>
            <a:ext cx="3760958" cy="26930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52382" y="2867611"/>
            <a:ext cx="3472939" cy="22546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69677" y="6966658"/>
            <a:ext cx="3904358" cy="18162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45241" y="6384632"/>
            <a:ext cx="6577957" cy="3482427"/>
            <a:chOff x="9645241" y="6384632"/>
            <a:chExt cx="6577957" cy="3482427"/>
          </a:xfrm>
        </p:grpSpPr>
        <p:pic>
          <p:nvPicPr>
            <p:cNvPr id="19" name="Object 18">
              <a:hlinkClick r:id="rId14" action="ppaction://hlinksldjump"/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45241" y="6384632"/>
              <a:ext cx="6577957" cy="348242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01326" y="5710105"/>
            <a:ext cx="10865787" cy="14065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62233" y="-150761"/>
            <a:ext cx="2043395" cy="17333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90" y="172116"/>
            <a:ext cx="7679234" cy="19932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1869108"/>
            <a:ext cx="17777836" cy="95505"/>
            <a:chOff x="253939" y="1869108"/>
            <a:chExt cx="17777836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53939" y="1869108"/>
              <a:ext cx="17777836" cy="9550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687935" y="-1606785"/>
            <a:ext cx="13439976" cy="155946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73479" y="2896042"/>
            <a:ext cx="10258296" cy="6407805"/>
            <a:chOff x="7773479" y="2896042"/>
            <a:chExt cx="10258296" cy="64078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3479" y="2896042"/>
              <a:ext cx="10258296" cy="640780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2B519CC-FCCF-5337-8C60-7F4A72114509}"/>
              </a:ext>
            </a:extLst>
          </p:cNvPr>
          <p:cNvSpPr txBox="1"/>
          <p:nvPr/>
        </p:nvSpPr>
        <p:spPr>
          <a:xfrm>
            <a:off x="2286000" y="7987504"/>
            <a:ext cx="487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7"/>
              </a:rPr>
              <a:t>https://github.com/hjs0913/SSU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4A157-929E-4C8F-68A6-A140CDD3A9C6}"/>
              </a:ext>
            </a:extLst>
          </p:cNvPr>
          <p:cNvSpPr txBox="1"/>
          <p:nvPr/>
        </p:nvSpPr>
        <p:spPr>
          <a:xfrm>
            <a:off x="2253018" y="9105900"/>
            <a:ext cx="5079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8"/>
              </a:rPr>
              <a:t>https://www.youtube.com/watch?v=QtUVavobUL8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7">
            <a:extLst>
              <a:ext uri="{FF2B5EF4-FFF2-40B4-BE49-F238E27FC236}">
                <a16:creationId xmlns:a16="http://schemas.microsoft.com/office/drawing/2014/main" id="{13D99794-1E84-DBB4-C44D-C152E1C570E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883" y="6214383"/>
            <a:ext cx="3181355" cy="821079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62233" y="-150761"/>
            <a:ext cx="2043395" cy="17333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04210" y="271661"/>
            <a:ext cx="7048035" cy="10963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650" y="1640192"/>
            <a:ext cx="3000984" cy="8210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00630" y="7040236"/>
            <a:ext cx="7304263" cy="8936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00630" y="8335005"/>
            <a:ext cx="7571292" cy="18233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1682" y="6920103"/>
            <a:ext cx="8535972" cy="3365612"/>
            <a:chOff x="431682" y="6920103"/>
            <a:chExt cx="8535972" cy="33656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1682" y="6920103"/>
              <a:ext cx="8535972" cy="33656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17391" y="2199477"/>
            <a:ext cx="11450187" cy="18162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4702" y="2815118"/>
            <a:ext cx="3976526" cy="1465133"/>
            <a:chOff x="872839" y="4326966"/>
            <a:chExt cx="3976526" cy="14651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2839" y="4326966"/>
              <a:ext cx="3976526" cy="14651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2838" y="4767297"/>
            <a:ext cx="3976526" cy="1488928"/>
            <a:chOff x="872839" y="2276476"/>
            <a:chExt cx="3976526" cy="14889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2839" y="2276476"/>
              <a:ext cx="3976526" cy="148892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96420" y="4384439"/>
            <a:ext cx="11677635" cy="22546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26620" y="3947496"/>
            <a:ext cx="8062710" cy="5482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26620" y="1791915"/>
            <a:ext cx="4486919" cy="538710"/>
          </a:xfrm>
          <a:prstGeom prst="rect">
            <a:avLst/>
          </a:prstGeom>
        </p:spPr>
      </p:pic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445E0583-428C-77AC-DAC7-AB8DF7A25165}"/>
              </a:ext>
            </a:extLst>
          </p:cNvPr>
          <p:cNvCxnSpPr>
            <a:cxnSpLocks/>
          </p:cNvCxnSpPr>
          <p:nvPr/>
        </p:nvCxnSpPr>
        <p:spPr>
          <a:xfrm rot="10800000">
            <a:off x="4849365" y="5920178"/>
            <a:ext cx="1668027" cy="433482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0DC5F14A-6A06-38D9-2BF1-EEE558349D2B}"/>
              </a:ext>
            </a:extLst>
          </p:cNvPr>
          <p:cNvCxnSpPr>
            <a:cxnSpLocks/>
          </p:cNvCxnSpPr>
          <p:nvPr/>
        </p:nvCxnSpPr>
        <p:spPr>
          <a:xfrm rot="10800000">
            <a:off x="4953093" y="3848467"/>
            <a:ext cx="1707541" cy="1606990"/>
          </a:xfrm>
          <a:prstGeom prst="bentConnector3">
            <a:avLst>
              <a:gd name="adj1" fmla="val 73179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89C758-D6B9-93DD-53D8-78D311CD9F87}"/>
              </a:ext>
            </a:extLst>
          </p:cNvPr>
          <p:cNvSpPr txBox="1"/>
          <p:nvPr/>
        </p:nvSpPr>
        <p:spPr>
          <a:xfrm>
            <a:off x="742255" y="459678"/>
            <a:ext cx="3861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구현 과정 예시 </a:t>
            </a:r>
            <a:r>
              <a:rPr lang="en-US" altLang="ko-KR" sz="4000" dirty="0"/>
              <a:t>: </a:t>
            </a:r>
            <a:endParaRPr lang="ko-KR" altLang="en-US" sz="4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745" y="2215852"/>
            <a:ext cx="5627768" cy="5015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62233" y="-150761"/>
            <a:ext cx="2043395" cy="17333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2269" y="1569002"/>
            <a:ext cx="3372060" cy="9073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90261" y="1569002"/>
            <a:ext cx="2590041" cy="9073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0737" y="2297930"/>
            <a:ext cx="6279120" cy="94751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57131" y="7876582"/>
            <a:ext cx="7640120" cy="8895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0A21C6-8C14-7AF5-6AF5-A3A03DE17FBC}"/>
              </a:ext>
            </a:extLst>
          </p:cNvPr>
          <p:cNvSpPr txBox="1"/>
          <p:nvPr/>
        </p:nvSpPr>
        <p:spPr>
          <a:xfrm>
            <a:off x="10171916" y="3167601"/>
            <a:ext cx="6705600" cy="4708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99999;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my_element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6;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my_lv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19;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타락한 개구리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120000;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my_physical_attack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180;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my_magical_attck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300;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130;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my_basic_attack_factor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my_defence_factor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0.0002;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min_x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1900;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2200;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min_z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3080;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3380;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set_uid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(id, x, y, z)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id;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x;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y;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z;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my_element,my_lv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my_physical_attack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my_magical_attck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my_basic_attack_factor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   	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my_defence_factor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</a:p>
          <a:p>
            <a:endParaRPr lang="en-US" altLang="ko-KR" sz="12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event_npc_move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x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pl-PL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 = </a:t>
            </a:r>
            <a:r>
              <a:rPr lang="pl-PL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API_get_z</a:t>
            </a:r>
            <a:r>
              <a:rPr lang="pl-PL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(my_id);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math.abs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x) &gt; 120) or 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math.abs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z) &gt; 120)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then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 </a:t>
            </a:r>
            <a:r>
              <a:rPr lang="ko-KR" altLang="en-US" sz="12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쫒아가는</a:t>
            </a:r>
            <a:r>
              <a:rPr lang="ko-KR" altLang="en-US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것은 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</a:t>
            </a:r>
            <a:r>
              <a:rPr lang="ko-KR" altLang="en-US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짠다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</a:p>
          <a:p>
            <a:endParaRPr lang="en-US" altLang="ko-KR" sz="12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D56244-90F4-5509-43E4-2460F0CDE561}"/>
              </a:ext>
            </a:extLst>
          </p:cNvPr>
          <p:cNvSpPr/>
          <p:nvPr/>
        </p:nvSpPr>
        <p:spPr>
          <a:xfrm>
            <a:off x="10171916" y="4088385"/>
            <a:ext cx="4361820" cy="29083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4102781-F1AA-8F27-EEC0-6E5EAD6840B9}"/>
              </a:ext>
            </a:extLst>
          </p:cNvPr>
          <p:cNvSpPr/>
          <p:nvPr/>
        </p:nvSpPr>
        <p:spPr>
          <a:xfrm>
            <a:off x="15691015" y="6552263"/>
            <a:ext cx="457200" cy="12930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202F3F-403B-260A-536D-DFE86E3DE01A}"/>
              </a:ext>
            </a:extLst>
          </p:cNvPr>
          <p:cNvSpPr/>
          <p:nvPr/>
        </p:nvSpPr>
        <p:spPr>
          <a:xfrm>
            <a:off x="10266536" y="5692841"/>
            <a:ext cx="5257800" cy="20414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BA9F30-2804-E0E8-A420-76D35B7BAEE8}"/>
              </a:ext>
            </a:extLst>
          </p:cNvPr>
          <p:cNvSpPr txBox="1"/>
          <p:nvPr/>
        </p:nvSpPr>
        <p:spPr>
          <a:xfrm>
            <a:off x="862745" y="3607672"/>
            <a:ext cx="8797982" cy="6370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99999;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my_element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my_lv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가이아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1000000;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my_physical_attack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350;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my_magical_attck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400;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500;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350;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my_basic_attack_factor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50;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my_defence_factor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0.0018;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300;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p1_first_position_x = 0; p1_first_position_z = 0; p1_second_position_x = 0; p1_second_position_z = 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p1_third_position_x = 0; p1_third_position_z = 0; p1_fourth_position_x = 0; p1_fourth_position_z = 0;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set_uid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(id)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id;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my_element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my_lv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my_physical_attack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my_magical_attck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my_basic_attack_factor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my_defence_factor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</a:p>
          <a:p>
            <a:endParaRPr lang="en-US" altLang="ko-KR" sz="12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pattern_one_set_position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(x, z,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look_x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look_z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p1_first_position_x = x +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look_x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*50; </a:t>
            </a:r>
            <a:r>
              <a:rPr lang="pl-PL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p1_first_position_z = z + look_z*50;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p1_second_position_x = x -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look_x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*50; </a:t>
            </a:r>
            <a:r>
              <a:rPr lang="pl-PL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p1_second_position_z = z - look_z*50;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p1_third_position_x = x +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*50; p1_third_position_z = z +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*50;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p1_fourth_position_x = x -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*50; p1_fourth_position_z = z -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*50;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p1_first_position_x, p1_first_position_z, p1_second_position_x, p1_second_position_z,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p1_third_position_x, p1_third_position_z, p1_fourth_position_x, p1_fourth_position_z;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pattern_one_set_damage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(player);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dis1=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math.sqrt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p1_first_position_x),2) +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p1_first_position_z),2));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dis2=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math.sqrt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p1_second_position_x),2)+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p1_second_position_z),2));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dis3=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math.sqrt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p1_third_position_x),2)+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p1_third_position_z), 2));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dis4=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math.sqrt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p1_fourth_position_x),2)+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math.pow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p1_fourth_position_z), 2));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(player);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((dis1 &lt; 20) or (dis2 &lt; 20) or (dis3 &lt; 20) or (dis4 &lt; 20))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then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- 2000;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8" name="Object 9">
            <a:extLst>
              <a:ext uri="{FF2B5EF4-FFF2-40B4-BE49-F238E27FC236}">
                <a16:creationId xmlns:a16="http://schemas.microsoft.com/office/drawing/2014/main" id="{E55ACA23-B391-149B-E7E9-5F1946FECD98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2269" y="2639255"/>
            <a:ext cx="5196844" cy="947416"/>
          </a:xfrm>
          <a:prstGeom prst="rect">
            <a:avLst/>
          </a:prstGeom>
        </p:spPr>
      </p:pic>
      <p:sp>
        <p:nvSpPr>
          <p:cNvPr id="21" name="오른쪽 중괄호 20">
            <a:extLst>
              <a:ext uri="{FF2B5EF4-FFF2-40B4-BE49-F238E27FC236}">
                <a16:creationId xmlns:a16="http://schemas.microsoft.com/office/drawing/2014/main" id="{AE44C8A4-2E54-3B60-EFEC-49609A1C65C4}"/>
              </a:ext>
            </a:extLst>
          </p:cNvPr>
          <p:cNvSpPr/>
          <p:nvPr/>
        </p:nvSpPr>
        <p:spPr>
          <a:xfrm>
            <a:off x="7959707" y="5905500"/>
            <a:ext cx="650893" cy="1447800"/>
          </a:xfrm>
          <a:prstGeom prst="rightBrace">
            <a:avLst>
              <a:gd name="adj1" fmla="val 8333"/>
              <a:gd name="adj2" fmla="val 1983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>
            <a:extLst>
              <a:ext uri="{FF2B5EF4-FFF2-40B4-BE49-F238E27FC236}">
                <a16:creationId xmlns:a16="http://schemas.microsoft.com/office/drawing/2014/main" id="{4384307C-7EF9-2243-34A4-79A54A3BFBDA}"/>
              </a:ext>
            </a:extLst>
          </p:cNvPr>
          <p:cNvSpPr/>
          <p:nvPr/>
        </p:nvSpPr>
        <p:spPr>
          <a:xfrm>
            <a:off x="9257842" y="7747378"/>
            <a:ext cx="650893" cy="2044321"/>
          </a:xfrm>
          <a:prstGeom prst="rightBrace">
            <a:avLst>
              <a:gd name="adj1" fmla="val 8333"/>
              <a:gd name="adj2" fmla="val 9327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Object 15">
            <a:extLst>
              <a:ext uri="{FF2B5EF4-FFF2-40B4-BE49-F238E27FC236}">
                <a16:creationId xmlns:a16="http://schemas.microsoft.com/office/drawing/2014/main" id="{B34ED903-01B7-BA30-73C5-B33B86D143DE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97756" y="9506271"/>
            <a:ext cx="5626580" cy="367791"/>
          </a:xfrm>
          <a:prstGeom prst="rect">
            <a:avLst/>
          </a:prstGeom>
        </p:spPr>
      </p:pic>
      <p:pic>
        <p:nvPicPr>
          <p:cNvPr id="25" name="Object 14">
            <a:extLst>
              <a:ext uri="{FF2B5EF4-FFF2-40B4-BE49-F238E27FC236}">
                <a16:creationId xmlns:a16="http://schemas.microsoft.com/office/drawing/2014/main" id="{BD4A261A-DB07-20AF-8789-17803E8BF380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64601" y="6287140"/>
            <a:ext cx="1319190" cy="684520"/>
          </a:xfrm>
          <a:prstGeom prst="rect">
            <a:avLst/>
          </a:prstGeom>
        </p:spPr>
      </p:pic>
      <p:pic>
        <p:nvPicPr>
          <p:cNvPr id="26" name="Object 13">
            <a:extLst>
              <a:ext uri="{FF2B5EF4-FFF2-40B4-BE49-F238E27FC236}">
                <a16:creationId xmlns:a16="http://schemas.microsoft.com/office/drawing/2014/main" id="{EC620EFB-7D49-0F03-CF67-8A9CC5994BB5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158141" y="6433761"/>
            <a:ext cx="1873634" cy="366308"/>
          </a:xfrm>
          <a:prstGeom prst="rect">
            <a:avLst/>
          </a:prstGeom>
        </p:spPr>
      </p:pic>
      <p:pic>
        <p:nvPicPr>
          <p:cNvPr id="27" name="Object 11">
            <a:extLst>
              <a:ext uri="{FF2B5EF4-FFF2-40B4-BE49-F238E27FC236}">
                <a16:creationId xmlns:a16="http://schemas.microsoft.com/office/drawing/2014/main" id="{3BCE3335-69C5-EBE5-8B6A-35040432BF4E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33736" y="4062330"/>
            <a:ext cx="3269999" cy="374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905BD8-BF1D-86CD-BA8F-BFD21FD9230E}"/>
              </a:ext>
            </a:extLst>
          </p:cNvPr>
          <p:cNvSpPr txBox="1"/>
          <p:nvPr/>
        </p:nvSpPr>
        <p:spPr>
          <a:xfrm>
            <a:off x="533400" y="405073"/>
            <a:ext cx="120869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/>
              <a:t>사용 기술 예시  </a:t>
            </a:r>
            <a:r>
              <a:rPr lang="en-US" altLang="ko-KR" sz="4400" b="1" dirty="0"/>
              <a:t>: </a:t>
            </a:r>
            <a:r>
              <a:rPr lang="ko-KR" altLang="en-US" sz="4400" b="1" dirty="0"/>
              <a:t>스크립트를 사용한 컨텐츠 구현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84486" y="3235955"/>
            <a:ext cx="3603232" cy="5674249"/>
            <a:chOff x="1384486" y="3235955"/>
            <a:chExt cx="3603232" cy="56742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486" y="3235955"/>
              <a:ext cx="3603232" cy="56742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3693" y="8872110"/>
            <a:ext cx="5662958" cy="13659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27665" y="2521380"/>
            <a:ext cx="5601936" cy="8401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8144" y="8079392"/>
            <a:ext cx="9569405" cy="13795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82298" y="3235955"/>
            <a:ext cx="6204512" cy="4881527"/>
            <a:chOff x="8582298" y="3235955"/>
            <a:chExt cx="6204512" cy="48815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82298" y="3235955"/>
              <a:ext cx="6204512" cy="48815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62233" y="-150761"/>
            <a:ext cx="2043395" cy="17333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69622" y="251118"/>
            <a:ext cx="4970701" cy="10773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2270" y="2521380"/>
            <a:ext cx="5601936" cy="8401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10424" y="1278749"/>
            <a:ext cx="4224035" cy="11258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27665" y="9369773"/>
            <a:ext cx="8593139" cy="9371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0258" y="1298287"/>
            <a:ext cx="10175282" cy="13779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6D6F28-3B50-30BE-85B0-3002C0C0DE7B}"/>
              </a:ext>
            </a:extLst>
          </p:cNvPr>
          <p:cNvSpPr txBox="1"/>
          <p:nvPr/>
        </p:nvSpPr>
        <p:spPr>
          <a:xfrm>
            <a:off x="533400" y="405073"/>
            <a:ext cx="53671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/>
              <a:t>최적화를 위한 노력 </a:t>
            </a:r>
            <a:r>
              <a:rPr lang="en-US" altLang="ko-KR" sz="4400" b="1" dirty="0"/>
              <a:t>: </a:t>
            </a:r>
            <a:endParaRPr lang="ko-KR" altLang="en-US" sz="44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005807" y="-715764"/>
            <a:ext cx="18677197" cy="143315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54058" y="1950302"/>
            <a:ext cx="7794457" cy="8082631"/>
            <a:chOff x="10254058" y="1950302"/>
            <a:chExt cx="7794457" cy="80826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4058" y="1950302"/>
              <a:ext cx="7794457" cy="808263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790" y="172117"/>
            <a:ext cx="10621454" cy="19551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3939" y="1869108"/>
            <a:ext cx="17777836" cy="95505"/>
            <a:chOff x="253939" y="1869108"/>
            <a:chExt cx="17777836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53939" y="1869108"/>
              <a:ext cx="17777836" cy="9550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2A26E2A-AFE1-FD2E-B4E4-282A07762932}"/>
              </a:ext>
            </a:extLst>
          </p:cNvPr>
          <p:cNvSpPr txBox="1"/>
          <p:nvPr/>
        </p:nvSpPr>
        <p:spPr>
          <a:xfrm>
            <a:off x="2209800" y="9176469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7"/>
              </a:rPr>
              <a:t>https://github.com/Asias-ara/2021-2GameServer-TermProject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369" y="1341636"/>
            <a:ext cx="5340079" cy="8972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2041074"/>
            <a:ext cx="8748998" cy="4030124"/>
            <a:chOff x="253939" y="2041074"/>
            <a:chExt cx="8748998" cy="403012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939" y="2041074"/>
              <a:ext cx="8748998" cy="403012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62235" y="333602"/>
            <a:ext cx="1586882" cy="103925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7944" y="8399992"/>
            <a:ext cx="17607520" cy="15048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74288" y="1341640"/>
            <a:ext cx="2981593" cy="8972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1753" y="6154201"/>
            <a:ext cx="16978835" cy="13779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1278" y="7721030"/>
            <a:ext cx="4983355" cy="8972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1E1BD3-0652-9F58-D06E-F5D0BE59A696}"/>
              </a:ext>
            </a:extLst>
          </p:cNvPr>
          <p:cNvSpPr txBox="1"/>
          <p:nvPr/>
        </p:nvSpPr>
        <p:spPr>
          <a:xfrm>
            <a:off x="9160474" y="2070977"/>
            <a:ext cx="7859935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Npc</a:t>
            </a:r>
            <a:endParaRPr lang="en-US" altLang="ko-KR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protected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_name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[MAX_NAME_SIZE];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_id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_hp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_maxhp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short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_lv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_exp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short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_x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_y;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TRIBE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_tribe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STATE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_state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atomic_bool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_active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NPC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 가만히 </a:t>
            </a:r>
            <a:r>
              <a:rPr lang="ko-KR" altLang="en-US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안있고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움직일때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mutex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state_lock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mutex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lua_lock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lua_State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L;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9597B-F8B3-5A04-27AE-05F29975E98E}"/>
              </a:ext>
            </a:extLst>
          </p:cNvPr>
          <p:cNvSpPr txBox="1"/>
          <p:nvPr/>
        </p:nvSpPr>
        <p:spPr>
          <a:xfrm>
            <a:off x="485616" y="460667"/>
            <a:ext cx="46746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/>
              <a:t>컨텐츠 구조 예시 </a:t>
            </a:r>
            <a:r>
              <a:rPr lang="en-US" altLang="ko-KR" sz="4400" b="1" dirty="0"/>
              <a:t>:</a:t>
            </a:r>
            <a:endParaRPr lang="ko-KR" altLang="en-US" sz="44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6704" y="2373252"/>
            <a:ext cx="5655622" cy="81849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3509" y="6839028"/>
            <a:ext cx="4495800" cy="3670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3799" y="2999929"/>
            <a:ext cx="6603949" cy="5011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8828" y="7206052"/>
            <a:ext cx="5236487" cy="18937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8828" y="9033070"/>
            <a:ext cx="13250498" cy="65926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8829" y="1346922"/>
            <a:ext cx="16295783" cy="1271155"/>
          </a:xfrm>
          <a:prstGeom prst="rect">
            <a:avLst/>
          </a:prstGeom>
        </p:spPr>
      </p:pic>
      <p:pic>
        <p:nvPicPr>
          <p:cNvPr id="3" name="Object 10">
            <a:extLst>
              <a:ext uri="{FF2B5EF4-FFF2-40B4-BE49-F238E27FC236}">
                <a16:creationId xmlns:a16="http://schemas.microsoft.com/office/drawing/2014/main" id="{C11DBFF2-6269-ACA7-6E8C-72A2003FDCC2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2039" y="3391617"/>
            <a:ext cx="1859692" cy="501511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8867410-2C4B-ADB7-DCC7-C5D0F86D72BF}"/>
              </a:ext>
            </a:extLst>
          </p:cNvPr>
          <p:cNvSpPr txBox="1">
            <a:spLocks/>
          </p:cNvSpPr>
          <p:nvPr/>
        </p:nvSpPr>
        <p:spPr>
          <a:xfrm>
            <a:off x="395793" y="3991702"/>
            <a:ext cx="7872372" cy="283415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ALTER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PROCEDURE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[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dbo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search_player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BEGIN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SET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SELECT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p_name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p_x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p_hp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p_lv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p_exp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p_maxhp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	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FROM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player_data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WHERE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@param</a:t>
            </a: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ko-KR" altLang="en-US" sz="2800" dirty="0"/>
          </a:p>
        </p:txBody>
      </p:sp>
      <p:pic>
        <p:nvPicPr>
          <p:cNvPr id="15" name="Object 11">
            <a:extLst>
              <a:ext uri="{FF2B5EF4-FFF2-40B4-BE49-F238E27FC236}">
                <a16:creationId xmlns:a16="http://schemas.microsoft.com/office/drawing/2014/main" id="{85F9F211-79B0-ED0E-6A75-9A10FE9968AC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39200" y="3391616"/>
            <a:ext cx="2416101" cy="501511"/>
          </a:xfrm>
          <a:prstGeom prst="rect">
            <a:avLst/>
          </a:prstGeom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A5B563E5-85DE-7DEA-6D41-1A0F18C2342B}"/>
              </a:ext>
            </a:extLst>
          </p:cNvPr>
          <p:cNvSpPr txBox="1">
            <a:spLocks/>
          </p:cNvSpPr>
          <p:nvPr/>
        </p:nvSpPr>
        <p:spPr>
          <a:xfrm>
            <a:off x="8752865" y="3991702"/>
            <a:ext cx="8791336" cy="283415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ALTER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PROCEDURE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[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dbo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save_player_info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@id_param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@x_param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@y_param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@hp_param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@lv_param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@exp_param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@maxhp_param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BEGIN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SET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FF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UPDATE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player_data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p_x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@x_param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@y_param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p_hp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@hp_param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p_lv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@lv_param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p_exp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@exp_param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p_maxhp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@maxhp_param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WHERE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@id_param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ko-KR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153BD4-0302-F569-DA6A-C9677704D262}"/>
              </a:ext>
            </a:extLst>
          </p:cNvPr>
          <p:cNvSpPr txBox="1"/>
          <p:nvPr/>
        </p:nvSpPr>
        <p:spPr>
          <a:xfrm>
            <a:off x="485616" y="460667"/>
            <a:ext cx="76135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/>
              <a:t>최적화 예시 </a:t>
            </a:r>
            <a:r>
              <a:rPr lang="en-US" altLang="ko-KR" sz="4400" b="1" dirty="0"/>
              <a:t>: Stored Procedure</a:t>
            </a:r>
            <a:endParaRPr lang="ko-KR" altLang="en-US" sz="44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1462</Words>
  <Application>Microsoft Office PowerPoint</Application>
  <PresentationFormat>사용자 지정</PresentationFormat>
  <Paragraphs>107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돋움체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Jung Nai Hoon</cp:lastModifiedBy>
  <cp:revision>10</cp:revision>
  <dcterms:created xsi:type="dcterms:W3CDTF">2022-09-18T23:45:15Z</dcterms:created>
  <dcterms:modified xsi:type="dcterms:W3CDTF">2022-10-03T11:34:40Z</dcterms:modified>
</cp:coreProperties>
</file>